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ms-office.chartcolorstyle+xml" PartName="/ppt/charts/colors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287000" cx="18288000"/>
  <p:notesSz cx="6858000" cy="9144000"/>
  <p:embeddedFontLst>
    <p:embeddedFont>
      <p:font typeface="Poppin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hDqg5+M5TWjSim6PCbRaf1Ep7L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oppins-bold.fntdata"/><Relationship Id="rId14" Type="http://schemas.openxmlformats.org/officeDocument/2006/relationships/font" Target="fonts/Poppins-regular.fntdata"/><Relationship Id="rId17" Type="http://schemas.openxmlformats.org/officeDocument/2006/relationships/font" Target="fonts/Poppins-boldItalic.fntdata"/><Relationship Id="rId16" Type="http://schemas.openxmlformats.org/officeDocument/2006/relationships/font" Target="fonts/Poppi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Data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E7-B94D-8D98-B8E7D672367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ITEM 1</c:v>
                </c:pt>
              </c:strCache>
            </c:strRef>
          </c:cat>
          <c:val>
            <c:numRef>
              <c:f>Foglio1!$B$2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28-2B43-B6C2-F544ADF218E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ITEM 1</c:v>
                </c:pt>
              </c:strCache>
            </c:strRef>
          </c:cat>
          <c:val>
            <c:numRef>
              <c:f>Foglio1!$C$2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28-2B43-B6C2-F544ADF218E8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</c:f>
              <c:strCache>
                <c:ptCount val="1"/>
                <c:pt idx="0">
                  <c:v>ITEM 1</c:v>
                </c:pt>
              </c:strCache>
            </c:strRef>
          </c:cat>
          <c:val>
            <c:numRef>
              <c:f>Foglio1!$D$2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28-2B43-B6C2-F544ADF21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4538992"/>
        <c:axId val="1274055728"/>
      </c:barChart>
      <c:catAx>
        <c:axId val="127453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4055728"/>
        <c:crosses val="autoZero"/>
        <c:auto val="1"/>
        <c:lblAlgn val="ctr"/>
        <c:lblOffset val="100"/>
        <c:noMultiLvlLbl val="0"/>
      </c:catAx>
      <c:valAx>
        <c:axId val="127405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7453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25058" r="25057" t="0"/>
          <a:stretch/>
        </p:blipFill>
        <p:spPr>
          <a:xfrm>
            <a:off x="9144000" y="0"/>
            <a:ext cx="9144000" cy="1031081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028700" y="4348163"/>
            <a:ext cx="7229567" cy="1590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99" u="none" cap="none" strike="noStrike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 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028700" y="7836025"/>
            <a:ext cx="6164450" cy="5981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99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NAME SURNAME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1028700" y="8625205"/>
            <a:ext cx="6164450" cy="633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799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Affiliation</a:t>
            </a:r>
            <a:endParaRPr/>
          </a:p>
        </p:txBody>
      </p:sp>
      <p:cxnSp>
        <p:nvCxnSpPr>
          <p:cNvPr id="88" name="Google Shape;88;p1"/>
          <p:cNvCxnSpPr/>
          <p:nvPr/>
        </p:nvCxnSpPr>
        <p:spPr>
          <a:xfrm rot="10800000">
            <a:off x="9144000" y="0"/>
            <a:ext cx="0" cy="10287000"/>
          </a:xfrm>
          <a:prstGeom prst="straightConnector1">
            <a:avLst/>
          </a:prstGeom>
          <a:noFill/>
          <a:ln cap="rnd" cmpd="sng" w="38100">
            <a:solidFill>
              <a:srgbClr val="2523A5">
                <a:alpha val="8745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9" name="Google Shape;89;p1" title="ETICHETTA_XR_SITO_OTRANTO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5450" y="966025"/>
            <a:ext cx="7073098" cy="15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"/>
          <p:cNvGrpSpPr/>
          <p:nvPr/>
        </p:nvGrpSpPr>
        <p:grpSpPr>
          <a:xfrm rot="10800000">
            <a:off x="0" y="0"/>
            <a:ext cx="18288000" cy="2766921"/>
            <a:chOff x="0" y="-28575"/>
            <a:chExt cx="4816593" cy="728736"/>
          </a:xfrm>
        </p:grpSpPr>
        <p:sp>
          <p:nvSpPr>
            <p:cNvPr id="95" name="Google Shape;95;p2"/>
            <p:cNvSpPr/>
            <p:nvPr/>
          </p:nvSpPr>
          <p:spPr>
            <a:xfrm>
              <a:off x="0" y="0"/>
              <a:ext cx="4816592" cy="700161"/>
            </a:xfrm>
            <a:custGeom>
              <a:rect b="b" l="l" r="r" t="t"/>
              <a:pathLst>
                <a:path extrusionOk="0" h="70016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00161"/>
                  </a:lnTo>
                  <a:lnTo>
                    <a:pt x="0" y="700161"/>
                  </a:ln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 txBox="1"/>
            <p:nvPr/>
          </p:nvSpPr>
          <p:spPr>
            <a:xfrm>
              <a:off x="0" y="-28575"/>
              <a:ext cx="4816593" cy="728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97" name="Google Shape;97;p2"/>
          <p:cNvCxnSpPr/>
          <p:nvPr/>
        </p:nvCxnSpPr>
        <p:spPr>
          <a:xfrm>
            <a:off x="0" y="2677475"/>
            <a:ext cx="18288000" cy="0"/>
          </a:xfrm>
          <a:prstGeom prst="straightConnector1">
            <a:avLst/>
          </a:prstGeom>
          <a:noFill/>
          <a:ln cap="rnd" cmpd="sng" w="38100">
            <a:solidFill>
              <a:srgbClr val="2523A5">
                <a:alpha val="8745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8" name="Google Shape;98;p2"/>
          <p:cNvGrpSpPr/>
          <p:nvPr/>
        </p:nvGrpSpPr>
        <p:grpSpPr>
          <a:xfrm>
            <a:off x="1551804" y="4192101"/>
            <a:ext cx="205512" cy="205512"/>
            <a:chOff x="0" y="0"/>
            <a:chExt cx="812800" cy="812800"/>
          </a:xfrm>
        </p:grpSpPr>
        <p:sp>
          <p:nvSpPr>
            <p:cNvPr id="99" name="Google Shape;99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2"/>
          <p:cNvGrpSpPr/>
          <p:nvPr/>
        </p:nvGrpSpPr>
        <p:grpSpPr>
          <a:xfrm>
            <a:off x="1551804" y="5228669"/>
            <a:ext cx="205512" cy="205512"/>
            <a:chOff x="0" y="0"/>
            <a:chExt cx="812800" cy="812800"/>
          </a:xfrm>
        </p:grpSpPr>
        <p:sp>
          <p:nvSpPr>
            <p:cNvPr id="102" name="Google Shape;102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2"/>
          <p:cNvGrpSpPr/>
          <p:nvPr/>
        </p:nvGrpSpPr>
        <p:grpSpPr>
          <a:xfrm>
            <a:off x="1551804" y="6266894"/>
            <a:ext cx="205512" cy="205512"/>
            <a:chOff x="0" y="0"/>
            <a:chExt cx="812800" cy="812800"/>
          </a:xfrm>
        </p:grpSpPr>
        <p:sp>
          <p:nvSpPr>
            <p:cNvPr id="105" name="Google Shape;105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1551804" y="7305119"/>
            <a:ext cx="205512" cy="205512"/>
            <a:chOff x="0" y="0"/>
            <a:chExt cx="812800" cy="812800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1551804" y="8343344"/>
            <a:ext cx="205512" cy="205512"/>
            <a:chOff x="0" y="0"/>
            <a:chExt cx="812800" cy="812800"/>
          </a:xfrm>
        </p:grpSpPr>
        <p:sp>
          <p:nvSpPr>
            <p:cNvPr id="111" name="Google Shape;111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2"/>
          <p:cNvSpPr txBox="1"/>
          <p:nvPr/>
        </p:nvSpPr>
        <p:spPr>
          <a:xfrm>
            <a:off x="2333106" y="7110060"/>
            <a:ext cx="9956414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2333106" y="8148285"/>
            <a:ext cx="9956414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1028700" y="686307"/>
            <a:ext cx="947126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2333106" y="3997043"/>
            <a:ext cx="9956414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2333106" y="5033610"/>
            <a:ext cx="9956414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2333106" y="6071835"/>
            <a:ext cx="9956414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16882803" y="9324975"/>
            <a:ext cx="37649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/>
          </a:p>
        </p:txBody>
      </p:sp>
      <p:sp>
        <p:nvSpPr>
          <p:cNvPr id="120" name="Google Shape;120;p2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3"/>
          <p:cNvGrpSpPr/>
          <p:nvPr/>
        </p:nvGrpSpPr>
        <p:grpSpPr>
          <a:xfrm rot="10800000">
            <a:off x="0" y="0"/>
            <a:ext cx="18288000" cy="2766921"/>
            <a:chOff x="0" y="-28575"/>
            <a:chExt cx="4816593" cy="728736"/>
          </a:xfrm>
        </p:grpSpPr>
        <p:sp>
          <p:nvSpPr>
            <p:cNvPr id="126" name="Google Shape;126;p3"/>
            <p:cNvSpPr/>
            <p:nvPr/>
          </p:nvSpPr>
          <p:spPr>
            <a:xfrm>
              <a:off x="0" y="0"/>
              <a:ext cx="4816592" cy="700161"/>
            </a:xfrm>
            <a:custGeom>
              <a:rect b="b" l="l" r="r" t="t"/>
              <a:pathLst>
                <a:path extrusionOk="0" h="70016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00161"/>
                  </a:lnTo>
                  <a:lnTo>
                    <a:pt x="0" y="700161"/>
                  </a:ln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0" y="-28575"/>
              <a:ext cx="4816593" cy="7287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8" name="Google Shape;128;p3"/>
          <p:cNvCxnSpPr/>
          <p:nvPr/>
        </p:nvCxnSpPr>
        <p:spPr>
          <a:xfrm>
            <a:off x="0" y="2677475"/>
            <a:ext cx="18288000" cy="0"/>
          </a:xfrm>
          <a:prstGeom prst="straightConnector1">
            <a:avLst/>
          </a:prstGeom>
          <a:noFill/>
          <a:ln cap="rnd" cmpd="sng" w="38100">
            <a:solidFill>
              <a:srgbClr val="2523A5">
                <a:alpha val="8745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" name="Google Shape;129;p3"/>
          <p:cNvSpPr txBox="1"/>
          <p:nvPr/>
        </p:nvSpPr>
        <p:spPr>
          <a:xfrm>
            <a:off x="1028700" y="686307"/>
            <a:ext cx="947126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130" name="Google Shape;130;p3"/>
          <p:cNvSpPr txBox="1"/>
          <p:nvPr/>
        </p:nvSpPr>
        <p:spPr>
          <a:xfrm>
            <a:off x="1028700" y="3439953"/>
            <a:ext cx="7204386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16882803" y="9324975"/>
            <a:ext cx="37649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/>
          </a:p>
        </p:txBody>
      </p:sp>
      <p:sp>
        <p:nvSpPr>
          <p:cNvPr id="132" name="Google Shape;132;p3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4">
            <a:alphaModFix/>
          </a:blip>
          <a:srcRect b="10681" l="17399" r="16016" t="12117"/>
          <a:stretch/>
        </p:blipFill>
        <p:spPr>
          <a:xfrm>
            <a:off x="9677400" y="3606596"/>
            <a:ext cx="7581900" cy="4944718"/>
          </a:xfrm>
          <a:prstGeom prst="rect">
            <a:avLst/>
          </a:prstGeom>
          <a:noFill/>
          <a:ln cap="flat" cmpd="sng" w="38100">
            <a:solidFill>
              <a:srgbClr val="2522A5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0F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4"/>
          <p:cNvCxnSpPr/>
          <p:nvPr/>
        </p:nvCxnSpPr>
        <p:spPr>
          <a:xfrm rot="10800000">
            <a:off x="9144000" y="3676542"/>
            <a:ext cx="0" cy="5588924"/>
          </a:xfrm>
          <a:prstGeom prst="straightConnector1">
            <a:avLst/>
          </a:prstGeom>
          <a:noFill/>
          <a:ln cap="flat" cmpd="sng" w="28575">
            <a:solidFill>
              <a:srgbClr val="2523A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9" name="Google Shape;139;p4"/>
          <p:cNvGrpSpPr/>
          <p:nvPr/>
        </p:nvGrpSpPr>
        <p:grpSpPr>
          <a:xfrm>
            <a:off x="1028700" y="3651885"/>
            <a:ext cx="5731586" cy="2283501"/>
            <a:chOff x="0" y="-57150"/>
            <a:chExt cx="7642115" cy="3044668"/>
          </a:xfrm>
        </p:grpSpPr>
        <p:sp>
          <p:nvSpPr>
            <p:cNvPr id="140" name="Google Shape;140;p4"/>
            <p:cNvSpPr txBox="1"/>
            <p:nvPr/>
          </p:nvSpPr>
          <p:spPr>
            <a:xfrm>
              <a:off x="0" y="1671375"/>
              <a:ext cx="7642115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41" name="Google Shape;141;p4"/>
            <p:cNvSpPr txBox="1"/>
            <p:nvPr/>
          </p:nvSpPr>
          <p:spPr>
            <a:xfrm>
              <a:off x="0" y="2484175"/>
              <a:ext cx="6649951" cy="503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42" name="Google Shape;142;p4"/>
            <p:cNvSpPr txBox="1"/>
            <p:nvPr/>
          </p:nvSpPr>
          <p:spPr>
            <a:xfrm>
              <a:off x="0" y="-57150"/>
              <a:ext cx="4297031" cy="1365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499" u="none">
                  <a:solidFill>
                    <a:srgbClr val="2523A5"/>
                  </a:solidFill>
                  <a:latin typeface="Poppins"/>
                  <a:ea typeface="Poppins"/>
                  <a:cs typeface="Poppins"/>
                  <a:sym typeface="Poppins"/>
                </a:rPr>
                <a:t>01</a:t>
              </a:r>
              <a:endParaRPr/>
            </a:p>
          </p:txBody>
        </p:sp>
      </p:grpSp>
      <p:grpSp>
        <p:nvGrpSpPr>
          <p:cNvPr id="143" name="Google Shape;143;p4"/>
          <p:cNvGrpSpPr/>
          <p:nvPr/>
        </p:nvGrpSpPr>
        <p:grpSpPr>
          <a:xfrm>
            <a:off x="1028700" y="6764760"/>
            <a:ext cx="5235933" cy="2222610"/>
            <a:chOff x="0" y="-57150"/>
            <a:chExt cx="6981245" cy="2963479"/>
          </a:xfrm>
        </p:grpSpPr>
        <p:sp>
          <p:nvSpPr>
            <p:cNvPr id="144" name="Google Shape;144;p4"/>
            <p:cNvSpPr txBox="1"/>
            <p:nvPr/>
          </p:nvSpPr>
          <p:spPr>
            <a:xfrm>
              <a:off x="0" y="1682236"/>
              <a:ext cx="6981245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45" name="Google Shape;145;p4"/>
            <p:cNvSpPr txBox="1"/>
            <p:nvPr/>
          </p:nvSpPr>
          <p:spPr>
            <a:xfrm>
              <a:off x="0" y="2402986"/>
              <a:ext cx="6649951" cy="503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46" name="Google Shape;146;p4"/>
            <p:cNvSpPr txBox="1"/>
            <p:nvPr/>
          </p:nvSpPr>
          <p:spPr>
            <a:xfrm>
              <a:off x="0" y="-57150"/>
              <a:ext cx="4297031" cy="1365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499" u="none">
                  <a:solidFill>
                    <a:srgbClr val="2523A5"/>
                  </a:solidFill>
                  <a:latin typeface="Poppins"/>
                  <a:ea typeface="Poppins"/>
                  <a:cs typeface="Poppins"/>
                  <a:sym typeface="Poppins"/>
                </a:rPr>
                <a:t>02</a:t>
              </a:r>
              <a:endParaRPr/>
            </a:p>
          </p:txBody>
        </p:sp>
      </p:grpSp>
      <p:grpSp>
        <p:nvGrpSpPr>
          <p:cNvPr id="147" name="Google Shape;147;p4"/>
          <p:cNvGrpSpPr/>
          <p:nvPr/>
        </p:nvGrpSpPr>
        <p:grpSpPr>
          <a:xfrm>
            <a:off x="10099995" y="3651885"/>
            <a:ext cx="6072207" cy="2283501"/>
            <a:chOff x="0" y="-57150"/>
            <a:chExt cx="8096276" cy="3044668"/>
          </a:xfrm>
        </p:grpSpPr>
        <p:sp>
          <p:nvSpPr>
            <p:cNvPr id="148" name="Google Shape;148;p4"/>
            <p:cNvSpPr txBox="1"/>
            <p:nvPr/>
          </p:nvSpPr>
          <p:spPr>
            <a:xfrm>
              <a:off x="0" y="1671375"/>
              <a:ext cx="8096276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49" name="Google Shape;149;p4"/>
            <p:cNvSpPr txBox="1"/>
            <p:nvPr/>
          </p:nvSpPr>
          <p:spPr>
            <a:xfrm>
              <a:off x="0" y="2484175"/>
              <a:ext cx="8066144" cy="503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50" name="Google Shape;150;p4"/>
            <p:cNvSpPr txBox="1"/>
            <p:nvPr/>
          </p:nvSpPr>
          <p:spPr>
            <a:xfrm>
              <a:off x="0" y="-57150"/>
              <a:ext cx="4297031" cy="1365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499" u="none">
                  <a:solidFill>
                    <a:srgbClr val="2523A5"/>
                  </a:solidFill>
                  <a:latin typeface="Poppins"/>
                  <a:ea typeface="Poppins"/>
                  <a:cs typeface="Poppins"/>
                  <a:sym typeface="Poppins"/>
                </a:rPr>
                <a:t>03</a:t>
              </a:r>
              <a:endParaRPr/>
            </a:p>
          </p:txBody>
        </p:sp>
      </p:grpSp>
      <p:grpSp>
        <p:nvGrpSpPr>
          <p:cNvPr id="151" name="Google Shape;151;p4"/>
          <p:cNvGrpSpPr/>
          <p:nvPr/>
        </p:nvGrpSpPr>
        <p:grpSpPr>
          <a:xfrm>
            <a:off x="10099995" y="6764760"/>
            <a:ext cx="7159305" cy="2222610"/>
            <a:chOff x="0" y="-57150"/>
            <a:chExt cx="9545740" cy="2963479"/>
          </a:xfrm>
        </p:grpSpPr>
        <p:sp>
          <p:nvSpPr>
            <p:cNvPr id="152" name="Google Shape;152;p4"/>
            <p:cNvSpPr txBox="1"/>
            <p:nvPr/>
          </p:nvSpPr>
          <p:spPr>
            <a:xfrm>
              <a:off x="0" y="1682236"/>
              <a:ext cx="9545740" cy="501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7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8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53" name="Google Shape;153;p4"/>
            <p:cNvSpPr txBox="1"/>
            <p:nvPr/>
          </p:nvSpPr>
          <p:spPr>
            <a:xfrm>
              <a:off x="0" y="2402986"/>
              <a:ext cx="8340993" cy="503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0" y="-57150"/>
              <a:ext cx="4297031" cy="1365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499" u="none">
                  <a:solidFill>
                    <a:srgbClr val="2523A5"/>
                  </a:solidFill>
                  <a:latin typeface="Poppins"/>
                  <a:ea typeface="Poppins"/>
                  <a:cs typeface="Poppins"/>
                  <a:sym typeface="Poppins"/>
                </a:rPr>
                <a:t>04</a:t>
              </a:r>
              <a:endParaRPr/>
            </a:p>
          </p:txBody>
        </p:sp>
      </p:grpSp>
      <p:cxnSp>
        <p:nvCxnSpPr>
          <p:cNvPr id="155" name="Google Shape;155;p4"/>
          <p:cNvCxnSpPr/>
          <p:nvPr/>
        </p:nvCxnSpPr>
        <p:spPr>
          <a:xfrm>
            <a:off x="1028700" y="6471004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2523A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"/>
          <p:cNvSpPr txBox="1"/>
          <p:nvPr/>
        </p:nvSpPr>
        <p:spPr>
          <a:xfrm>
            <a:off x="16882803" y="9324975"/>
            <a:ext cx="37649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/>
          </a:p>
        </p:txBody>
      </p:sp>
      <p:sp>
        <p:nvSpPr>
          <p:cNvPr id="157" name="Google Shape;157;p4"/>
          <p:cNvSpPr txBox="1"/>
          <p:nvPr/>
        </p:nvSpPr>
        <p:spPr>
          <a:xfrm>
            <a:off x="1028700" y="686307"/>
            <a:ext cx="947126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5"/>
          <p:cNvGrpSpPr/>
          <p:nvPr/>
        </p:nvGrpSpPr>
        <p:grpSpPr>
          <a:xfrm>
            <a:off x="0" y="-108496"/>
            <a:ext cx="18288000" cy="4493735"/>
            <a:chOff x="0" y="-28575"/>
            <a:chExt cx="4816593" cy="1183535"/>
          </a:xfrm>
        </p:grpSpPr>
        <p:sp>
          <p:nvSpPr>
            <p:cNvPr id="164" name="Google Shape;164;p5"/>
            <p:cNvSpPr/>
            <p:nvPr/>
          </p:nvSpPr>
          <p:spPr>
            <a:xfrm>
              <a:off x="0" y="0"/>
              <a:ext cx="4816592" cy="1154960"/>
            </a:xfrm>
            <a:custGeom>
              <a:rect b="b" l="l" r="r" t="t"/>
              <a:pathLst>
                <a:path extrusionOk="0" h="115496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54960"/>
                  </a:lnTo>
                  <a:lnTo>
                    <a:pt x="0" y="1154960"/>
                  </a:ln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5"/>
            <p:cNvSpPr txBox="1"/>
            <p:nvPr/>
          </p:nvSpPr>
          <p:spPr>
            <a:xfrm>
              <a:off x="0" y="-28575"/>
              <a:ext cx="4816593" cy="1183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6" name="Google Shape;166;p5"/>
          <p:cNvCxnSpPr/>
          <p:nvPr/>
        </p:nvCxnSpPr>
        <p:spPr>
          <a:xfrm>
            <a:off x="2308" y="4385239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523A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7" name="Google Shape;167;p5"/>
          <p:cNvGrpSpPr/>
          <p:nvPr/>
        </p:nvGrpSpPr>
        <p:grpSpPr>
          <a:xfrm>
            <a:off x="1231033" y="4223314"/>
            <a:ext cx="323850" cy="323850"/>
            <a:chOff x="0" y="0"/>
            <a:chExt cx="812800" cy="812800"/>
          </a:xfrm>
        </p:grpSpPr>
        <p:sp>
          <p:nvSpPr>
            <p:cNvPr id="168" name="Google Shape;168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5"/>
          <p:cNvGrpSpPr/>
          <p:nvPr/>
        </p:nvGrpSpPr>
        <p:grpSpPr>
          <a:xfrm>
            <a:off x="5517283" y="4223314"/>
            <a:ext cx="323850" cy="323850"/>
            <a:chOff x="0" y="0"/>
            <a:chExt cx="812800" cy="812800"/>
          </a:xfrm>
        </p:grpSpPr>
        <p:sp>
          <p:nvSpPr>
            <p:cNvPr id="171" name="Google Shape;171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5"/>
          <p:cNvGrpSpPr/>
          <p:nvPr/>
        </p:nvGrpSpPr>
        <p:grpSpPr>
          <a:xfrm>
            <a:off x="9806133" y="4223314"/>
            <a:ext cx="323850" cy="323850"/>
            <a:chOff x="0" y="0"/>
            <a:chExt cx="812800" cy="812800"/>
          </a:xfrm>
        </p:grpSpPr>
        <p:sp>
          <p:nvSpPr>
            <p:cNvPr id="174" name="Google Shape;174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5"/>
          <p:cNvGrpSpPr/>
          <p:nvPr/>
        </p:nvGrpSpPr>
        <p:grpSpPr>
          <a:xfrm>
            <a:off x="14097291" y="4223314"/>
            <a:ext cx="323850" cy="323850"/>
            <a:chOff x="0" y="0"/>
            <a:chExt cx="812800" cy="812800"/>
          </a:xfrm>
        </p:grpSpPr>
        <p:sp>
          <p:nvSpPr>
            <p:cNvPr id="177" name="Google Shape;177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523A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5"/>
          <p:cNvGrpSpPr/>
          <p:nvPr/>
        </p:nvGrpSpPr>
        <p:grpSpPr>
          <a:xfrm>
            <a:off x="1228725" y="5268683"/>
            <a:ext cx="3364925" cy="1343047"/>
            <a:chOff x="0" y="-28575"/>
            <a:chExt cx="4486566" cy="1790731"/>
          </a:xfrm>
        </p:grpSpPr>
        <p:sp>
          <p:nvSpPr>
            <p:cNvPr id="180" name="Google Shape;180;p5"/>
            <p:cNvSpPr txBox="1"/>
            <p:nvPr/>
          </p:nvSpPr>
          <p:spPr>
            <a:xfrm>
              <a:off x="0" y="-28575"/>
              <a:ext cx="4486566" cy="53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81" name="Google Shape;181;p5"/>
            <p:cNvSpPr txBox="1"/>
            <p:nvPr/>
          </p:nvSpPr>
          <p:spPr>
            <a:xfrm>
              <a:off x="0" y="823415"/>
              <a:ext cx="4486566" cy="938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</p:grpSp>
      <p:sp>
        <p:nvSpPr>
          <p:cNvPr id="182" name="Google Shape;182;p5"/>
          <p:cNvSpPr txBox="1"/>
          <p:nvPr/>
        </p:nvSpPr>
        <p:spPr>
          <a:xfrm>
            <a:off x="1031008" y="2823139"/>
            <a:ext cx="162306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grpSp>
        <p:nvGrpSpPr>
          <p:cNvPr id="183" name="Google Shape;183;p5"/>
          <p:cNvGrpSpPr/>
          <p:nvPr/>
        </p:nvGrpSpPr>
        <p:grpSpPr>
          <a:xfrm>
            <a:off x="5517283" y="5268683"/>
            <a:ext cx="3364925" cy="1695472"/>
            <a:chOff x="0" y="-28575"/>
            <a:chExt cx="4486566" cy="2260631"/>
          </a:xfrm>
        </p:grpSpPr>
        <p:sp>
          <p:nvSpPr>
            <p:cNvPr id="184" name="Google Shape;184;p5"/>
            <p:cNvSpPr txBox="1"/>
            <p:nvPr/>
          </p:nvSpPr>
          <p:spPr>
            <a:xfrm>
              <a:off x="0" y="-28575"/>
              <a:ext cx="4486566" cy="53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85" name="Google Shape;185;p5"/>
            <p:cNvSpPr txBox="1"/>
            <p:nvPr/>
          </p:nvSpPr>
          <p:spPr>
            <a:xfrm>
              <a:off x="0" y="823415"/>
              <a:ext cx="4486566" cy="14086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</p:grpSp>
      <p:grpSp>
        <p:nvGrpSpPr>
          <p:cNvPr id="186" name="Google Shape;186;p5"/>
          <p:cNvGrpSpPr/>
          <p:nvPr/>
        </p:nvGrpSpPr>
        <p:grpSpPr>
          <a:xfrm>
            <a:off x="9808442" y="5268683"/>
            <a:ext cx="3364925" cy="1343047"/>
            <a:chOff x="0" y="-28575"/>
            <a:chExt cx="4486566" cy="1790731"/>
          </a:xfrm>
        </p:grpSpPr>
        <p:sp>
          <p:nvSpPr>
            <p:cNvPr id="187" name="Google Shape;187;p5"/>
            <p:cNvSpPr txBox="1"/>
            <p:nvPr/>
          </p:nvSpPr>
          <p:spPr>
            <a:xfrm>
              <a:off x="0" y="-28575"/>
              <a:ext cx="4486566" cy="53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88" name="Google Shape;188;p5"/>
            <p:cNvSpPr txBox="1"/>
            <p:nvPr/>
          </p:nvSpPr>
          <p:spPr>
            <a:xfrm>
              <a:off x="0" y="823415"/>
              <a:ext cx="4486566" cy="9387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</p:grpSp>
      <p:grpSp>
        <p:nvGrpSpPr>
          <p:cNvPr id="189" name="Google Shape;189;p5"/>
          <p:cNvGrpSpPr/>
          <p:nvPr/>
        </p:nvGrpSpPr>
        <p:grpSpPr>
          <a:xfrm>
            <a:off x="14097291" y="5268683"/>
            <a:ext cx="3833374" cy="1695472"/>
            <a:chOff x="0" y="-28575"/>
            <a:chExt cx="5111166" cy="2260631"/>
          </a:xfrm>
        </p:grpSpPr>
        <p:sp>
          <p:nvSpPr>
            <p:cNvPr id="190" name="Google Shape;190;p5"/>
            <p:cNvSpPr txBox="1"/>
            <p:nvPr/>
          </p:nvSpPr>
          <p:spPr>
            <a:xfrm>
              <a:off x="0" y="-28575"/>
              <a:ext cx="5111166" cy="536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  <p:sp>
          <p:nvSpPr>
            <p:cNvPr id="191" name="Google Shape;191;p5"/>
            <p:cNvSpPr txBox="1"/>
            <p:nvPr/>
          </p:nvSpPr>
          <p:spPr>
            <a:xfrm>
              <a:off x="0" y="823415"/>
              <a:ext cx="4486566" cy="14086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  <a:p>
              <a:pPr indent="-215901" lvl="1" marL="431802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Text</a:t>
              </a:r>
              <a:endParaRPr/>
            </a:p>
          </p:txBody>
        </p:sp>
      </p:grpSp>
      <p:sp>
        <p:nvSpPr>
          <p:cNvPr id="192" name="Google Shape;192;p5"/>
          <p:cNvSpPr txBox="1"/>
          <p:nvPr/>
        </p:nvSpPr>
        <p:spPr>
          <a:xfrm>
            <a:off x="1028700" y="686307"/>
            <a:ext cx="947126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193" name="Google Shape;193;p5"/>
          <p:cNvSpPr txBox="1"/>
          <p:nvPr/>
        </p:nvSpPr>
        <p:spPr>
          <a:xfrm>
            <a:off x="16882803" y="9324975"/>
            <a:ext cx="37649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/>
          </a:p>
        </p:txBody>
      </p:sp>
      <p:sp>
        <p:nvSpPr>
          <p:cNvPr id="194" name="Google Shape;194;p5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6"/>
          <p:cNvGrpSpPr/>
          <p:nvPr/>
        </p:nvGrpSpPr>
        <p:grpSpPr>
          <a:xfrm>
            <a:off x="0" y="-108496"/>
            <a:ext cx="6920779" cy="10395496"/>
            <a:chOff x="0" y="-28575"/>
            <a:chExt cx="1822757" cy="2737908"/>
          </a:xfrm>
        </p:grpSpPr>
        <p:sp>
          <p:nvSpPr>
            <p:cNvPr id="200" name="Google Shape;200;p6"/>
            <p:cNvSpPr/>
            <p:nvPr/>
          </p:nvSpPr>
          <p:spPr>
            <a:xfrm>
              <a:off x="0" y="0"/>
              <a:ext cx="1822757" cy="2709333"/>
            </a:xfrm>
            <a:custGeom>
              <a:rect b="b" l="l" r="r" t="t"/>
              <a:pathLst>
                <a:path extrusionOk="0" h="2709333" w="1822757">
                  <a:moveTo>
                    <a:pt x="0" y="0"/>
                  </a:moveTo>
                  <a:lnTo>
                    <a:pt x="1822757" y="0"/>
                  </a:lnTo>
                  <a:lnTo>
                    <a:pt x="18227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 txBox="1"/>
            <p:nvPr/>
          </p:nvSpPr>
          <p:spPr>
            <a:xfrm>
              <a:off x="0" y="-28575"/>
              <a:ext cx="1822757" cy="27379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02" name="Google Shape;202;p6"/>
          <p:cNvCxnSpPr/>
          <p:nvPr/>
        </p:nvCxnSpPr>
        <p:spPr>
          <a:xfrm rot="10800000">
            <a:off x="6920779" y="-1"/>
            <a:ext cx="0" cy="10287000"/>
          </a:xfrm>
          <a:prstGeom prst="straightConnector1">
            <a:avLst/>
          </a:prstGeom>
          <a:noFill/>
          <a:ln cap="rnd" cmpd="sng" w="38100">
            <a:solidFill>
              <a:srgbClr val="2523A5">
                <a:alpha val="8745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3" name="Google Shape;203;p6"/>
          <p:cNvSpPr txBox="1"/>
          <p:nvPr/>
        </p:nvSpPr>
        <p:spPr>
          <a:xfrm>
            <a:off x="1028700" y="2843801"/>
            <a:ext cx="5243646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204" name="Google Shape;204;p6"/>
          <p:cNvSpPr txBox="1"/>
          <p:nvPr/>
        </p:nvSpPr>
        <p:spPr>
          <a:xfrm>
            <a:off x="1028700" y="686307"/>
            <a:ext cx="433767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205" name="Google Shape;205;p6"/>
          <p:cNvSpPr txBox="1"/>
          <p:nvPr/>
        </p:nvSpPr>
        <p:spPr>
          <a:xfrm>
            <a:off x="16882803" y="9324975"/>
            <a:ext cx="37649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7" name="Google Shape;207;p6"/>
          <p:cNvGraphicFramePr/>
          <p:nvPr/>
        </p:nvGraphicFramePr>
        <p:xfrm>
          <a:off x="8580526" y="2136012"/>
          <a:ext cx="7413245" cy="6654800"/>
        </p:xfrm>
        <a:graphic>
          <a:graphicData uri="http://schemas.openxmlformats.org/drawingml/2006/chart">
            <c:chart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7"/>
          <p:cNvGrpSpPr/>
          <p:nvPr/>
        </p:nvGrpSpPr>
        <p:grpSpPr>
          <a:xfrm>
            <a:off x="0" y="-108496"/>
            <a:ext cx="6920779" cy="10395496"/>
            <a:chOff x="0" y="-28575"/>
            <a:chExt cx="1822757" cy="2737908"/>
          </a:xfrm>
        </p:grpSpPr>
        <p:sp>
          <p:nvSpPr>
            <p:cNvPr id="213" name="Google Shape;213;p7"/>
            <p:cNvSpPr/>
            <p:nvPr/>
          </p:nvSpPr>
          <p:spPr>
            <a:xfrm>
              <a:off x="0" y="0"/>
              <a:ext cx="1822757" cy="2709333"/>
            </a:xfrm>
            <a:custGeom>
              <a:rect b="b" l="l" r="r" t="t"/>
              <a:pathLst>
                <a:path extrusionOk="0" h="2709333" w="1822757">
                  <a:moveTo>
                    <a:pt x="0" y="0"/>
                  </a:moveTo>
                  <a:lnTo>
                    <a:pt x="1822757" y="0"/>
                  </a:lnTo>
                  <a:lnTo>
                    <a:pt x="18227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0" y="-28575"/>
              <a:ext cx="1822757" cy="27379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7"/>
          <p:cNvSpPr txBox="1"/>
          <p:nvPr/>
        </p:nvSpPr>
        <p:spPr>
          <a:xfrm>
            <a:off x="1028700" y="2843801"/>
            <a:ext cx="5243646" cy="407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Text</a:t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1028700" y="686307"/>
            <a:ext cx="4337670" cy="1457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TITLE</a:t>
            </a:r>
            <a:endParaRPr/>
          </a:p>
        </p:txBody>
      </p:sp>
      <p:sp>
        <p:nvSpPr>
          <p:cNvPr id="217" name="Google Shape;217;p7"/>
          <p:cNvSpPr txBox="1"/>
          <p:nvPr/>
        </p:nvSpPr>
        <p:spPr>
          <a:xfrm>
            <a:off x="16882803" y="9324975"/>
            <a:ext cx="376497" cy="720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15858876" y="867264"/>
            <a:ext cx="1400424" cy="1123986"/>
          </a:xfrm>
          <a:custGeom>
            <a:rect b="b" l="l" r="r" t="t"/>
            <a:pathLst>
              <a:path extrusionOk="0" h="1123986" w="1400424">
                <a:moveTo>
                  <a:pt x="0" y="0"/>
                </a:moveTo>
                <a:lnTo>
                  <a:pt x="1400424" y="0"/>
                </a:lnTo>
                <a:lnTo>
                  <a:pt x="1400424" y="1123986"/>
                </a:lnTo>
                <a:lnTo>
                  <a:pt x="0" y="1123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-1344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9" name="Google Shape;219;p7"/>
          <p:cNvCxnSpPr/>
          <p:nvPr/>
        </p:nvCxnSpPr>
        <p:spPr>
          <a:xfrm rot="10800000">
            <a:off x="6920779" y="-1"/>
            <a:ext cx="0" cy="10287000"/>
          </a:xfrm>
          <a:prstGeom prst="straightConnector1">
            <a:avLst/>
          </a:prstGeom>
          <a:noFill/>
          <a:ln cap="rnd" cmpd="sng" w="38100">
            <a:solidFill>
              <a:srgbClr val="2523A5">
                <a:alpha val="8745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graphicFrame>
        <p:nvGraphicFramePr>
          <p:cNvPr id="220" name="Google Shape;220;p7"/>
          <p:cNvGraphicFramePr/>
          <p:nvPr/>
        </p:nvGraphicFramePr>
        <p:xfrm>
          <a:off x="8475188" y="2406912"/>
          <a:ext cx="7670788" cy="6502400"/>
        </p:xfrm>
        <a:graphic>
          <a:graphicData uri="http://schemas.openxmlformats.org/drawingml/2006/chart">
            <c:chart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"/>
          <p:cNvSpPr txBox="1"/>
          <p:nvPr/>
        </p:nvSpPr>
        <p:spPr>
          <a:xfrm>
            <a:off x="1971394" y="4136204"/>
            <a:ext cx="14345212" cy="2155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THANK YOU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FOR YOUR ATTENTION</a:t>
            </a:r>
            <a:endParaRPr/>
          </a:p>
        </p:txBody>
      </p:sp>
      <p:sp>
        <p:nvSpPr>
          <p:cNvPr id="226" name="Google Shape;226;p8"/>
          <p:cNvSpPr txBox="1"/>
          <p:nvPr/>
        </p:nvSpPr>
        <p:spPr>
          <a:xfrm>
            <a:off x="10929797" y="7577582"/>
            <a:ext cx="6329503" cy="5506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69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NAME SURNAME</a:t>
            </a:r>
            <a:endParaRPr/>
          </a:p>
        </p:txBody>
      </p:sp>
      <p:sp>
        <p:nvSpPr>
          <p:cNvPr id="227" name="Google Shape;227;p8"/>
          <p:cNvSpPr txBox="1"/>
          <p:nvPr/>
        </p:nvSpPr>
        <p:spPr>
          <a:xfrm>
            <a:off x="12483299" y="8190103"/>
            <a:ext cx="4776001" cy="5506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69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AFFILIATION</a:t>
            </a:r>
            <a:endParaRPr/>
          </a:p>
        </p:txBody>
      </p:sp>
      <p:sp>
        <p:nvSpPr>
          <p:cNvPr id="228" name="Google Shape;228;p8"/>
          <p:cNvSpPr txBox="1"/>
          <p:nvPr/>
        </p:nvSpPr>
        <p:spPr>
          <a:xfrm>
            <a:off x="12483299" y="8816975"/>
            <a:ext cx="4776001" cy="44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2523A5"/>
                </a:solidFill>
                <a:latin typeface="Poppins"/>
                <a:ea typeface="Poppins"/>
                <a:cs typeface="Poppins"/>
                <a:sym typeface="Poppins"/>
              </a:rPr>
              <a:t>EMAIL@EMAIL.COM</a:t>
            </a:r>
            <a:endParaRPr/>
          </a:p>
        </p:txBody>
      </p:sp>
      <p:pic>
        <p:nvPicPr>
          <p:cNvPr id="229" name="Google Shape;229;p8" title="ETICHETTA_XR_SITO_OTRANTO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7450" y="1260000"/>
            <a:ext cx="7073098" cy="15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