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36009250" cx="2520155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592">
          <p15:clr>
            <a:srgbClr val="A4A3A4"/>
          </p15:clr>
        </p15:guide>
        <p15:guide id="2" pos="10368">
          <p15:clr>
            <a:srgbClr val="A4A3A4"/>
          </p15:clr>
        </p15:guide>
        <p15:guide id="3" orient="horz" pos="9216">
          <p15:clr>
            <a:srgbClr val="A4A3A4"/>
          </p15:clr>
        </p15:guide>
        <p15:guide id="4" orient="horz" pos="7535">
          <p15:clr>
            <a:srgbClr val="A4A3A4"/>
          </p15:clr>
        </p15:guide>
        <p15:guide id="5" orient="horz" pos="15122">
          <p15:clr>
            <a:srgbClr val="A4A3A4"/>
          </p15:clr>
        </p15:guide>
        <p15:guide id="6" pos="7938">
          <p15:clr>
            <a:srgbClr val="A4A3A4"/>
          </p15:clr>
        </p15:guide>
      </p15:sldGuideLst>
    </p:ext>
    <p:ext uri="GoogleSlidesCustomDataVersion2">
      <go:slidesCustomData xmlns:go="http://customooxmlschemas.google.com/" r:id="rId7" roundtripDataSignature="AMtx7mh10bjHjerYfD68sh1HMISAxOsE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592" orient="horz"/>
        <p:guide pos="10368"/>
        <p:guide pos="9216" orient="horz"/>
        <p:guide pos="7535" orient="horz"/>
        <p:guide pos="15122" orient="horz"/>
        <p:guide pos="793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230438" y="685800"/>
            <a:ext cx="23971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2230438" y="685800"/>
            <a:ext cx="23971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1890118" y="5893187"/>
            <a:ext cx="21421329" cy="12536558"/>
          </a:xfrm>
          <a:prstGeom prst="rect">
            <a:avLst/>
          </a:prstGeom>
          <a:noFill/>
          <a:ln>
            <a:noFill/>
          </a:ln>
        </p:spPr>
        <p:txBody>
          <a:bodyPr anchorCtr="0" anchor="b" bIns="51800" lIns="103600" spcFirstLastPara="1" rIns="103600" wrap="square" tIns="518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800"/>
              <a:buFont typeface="Calibri"/>
              <a:buNone/>
              <a:defRPr sz="2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3150196" y="18913201"/>
            <a:ext cx="18901172" cy="8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>
            <a:lvl1pPr lvl="0" algn="ctr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8700"/>
              <a:buNone/>
              <a:defRPr sz="8700"/>
            </a:lvl1pPr>
            <a:lvl2pPr lvl="1" algn="ctr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sz="7300"/>
            </a:lvl2pPr>
            <a:lvl3pPr lvl="2" algn="ctr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sz="6500"/>
            </a:lvl3pPr>
            <a:lvl4pPr lvl="3" algn="ctr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/>
            </a:lvl4pPr>
            <a:lvl5pPr lvl="4" algn="ctr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/>
            </a:lvl5pPr>
            <a:lvl6pPr lvl="5" algn="ctr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/>
            </a:lvl6pPr>
            <a:lvl7pPr lvl="6" algn="ctr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/>
            </a:lvl7pPr>
            <a:lvl8pPr lvl="7" algn="ctr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/>
            </a:lvl8pPr>
            <a:lvl9pPr lvl="8" algn="ctr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1732608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8348018" y="33375260"/>
            <a:ext cx="8505528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17798605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1732608" y="1917168"/>
            <a:ext cx="21736348" cy="6960127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1177008" y="10141399"/>
            <a:ext cx="22847547" cy="21736348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1732608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8348018" y="33375260"/>
            <a:ext cx="8505528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17798605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5493820" y="14458210"/>
            <a:ext cx="30516187" cy="5434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-5531863" y="9181633"/>
            <a:ext cx="30516187" cy="15987241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1732608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8348018" y="33375260"/>
            <a:ext cx="8505528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17798605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1732608" y="1917168"/>
            <a:ext cx="21736348" cy="6960127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1732608" y="9585799"/>
            <a:ext cx="21736348" cy="22847547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1732608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8348018" y="33375260"/>
            <a:ext cx="8505528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17798605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1719483" y="8977321"/>
            <a:ext cx="21736348" cy="14978850"/>
          </a:xfrm>
          <a:prstGeom prst="rect">
            <a:avLst/>
          </a:prstGeom>
          <a:noFill/>
          <a:ln>
            <a:noFill/>
          </a:ln>
        </p:spPr>
        <p:txBody>
          <a:bodyPr anchorCtr="0" anchor="b" bIns="51800" lIns="103600" spcFirstLastPara="1" rIns="103600" wrap="square" tIns="518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800"/>
              <a:buFont typeface="Calibri"/>
              <a:buNone/>
              <a:defRPr sz="2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1719483" y="24097878"/>
            <a:ext cx="21736348" cy="7877023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8700"/>
              <a:buNone/>
              <a:defRPr sz="87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rgbClr val="888888"/>
              </a:buClr>
              <a:buSzPts val="7300"/>
              <a:buNone/>
              <a:defRPr sz="73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rgbClr val="888888"/>
              </a:buClr>
              <a:buSzPts val="6500"/>
              <a:buNone/>
              <a:defRPr sz="65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rgbClr val="888888"/>
              </a:buClr>
              <a:buSzPts val="5800"/>
              <a:buNone/>
              <a:defRPr sz="58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rgbClr val="888888"/>
              </a:buClr>
              <a:buSzPts val="5800"/>
              <a:buNone/>
              <a:defRPr sz="58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rgbClr val="888888"/>
              </a:buClr>
              <a:buSzPts val="5800"/>
              <a:buNone/>
              <a:defRPr sz="58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rgbClr val="888888"/>
              </a:buClr>
              <a:buSzPts val="5800"/>
              <a:buNone/>
              <a:defRPr sz="58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rgbClr val="888888"/>
              </a:buClr>
              <a:buSzPts val="5800"/>
              <a:buNone/>
              <a:defRPr sz="58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rgbClr val="888888"/>
              </a:buClr>
              <a:buSzPts val="5800"/>
              <a:buNone/>
              <a:defRPr sz="5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1732608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8348018" y="33375260"/>
            <a:ext cx="8505528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17798605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1732608" y="1917168"/>
            <a:ext cx="21736348" cy="6960127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1732607" y="9585799"/>
            <a:ext cx="10710665" cy="22847547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12758291" y="9585799"/>
            <a:ext cx="10710665" cy="22847547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1732608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8348018" y="33375260"/>
            <a:ext cx="8505528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17798605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35891" y="1917168"/>
            <a:ext cx="21736348" cy="6960127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1735893" y="8827274"/>
            <a:ext cx="10661440" cy="4326109"/>
          </a:xfrm>
          <a:prstGeom prst="rect">
            <a:avLst/>
          </a:prstGeom>
          <a:noFill/>
          <a:ln>
            <a:noFill/>
          </a:ln>
        </p:spPr>
        <p:txBody>
          <a:bodyPr anchorCtr="0" anchor="b" bIns="51800" lIns="103600" spcFirstLastPara="1" rIns="103600" wrap="square" tIns="518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8700"/>
              <a:buNone/>
              <a:defRPr b="1" sz="8700"/>
            </a:lvl1pPr>
            <a:lvl2pPr indent="-228600" lvl="1" marL="914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b="1" sz="7300"/>
            </a:lvl2pPr>
            <a:lvl3pPr indent="-228600" lvl="2" marL="1371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b="1" sz="6500"/>
            </a:lvl3pPr>
            <a:lvl4pPr indent="-228600" lvl="3" marL="1828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b="1" sz="5800"/>
            </a:lvl4pPr>
            <a:lvl5pPr indent="-228600" lvl="4" marL="22860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b="1" sz="5800"/>
            </a:lvl5pPr>
            <a:lvl6pPr indent="-228600" lvl="5" marL="27432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b="1" sz="5800"/>
            </a:lvl6pPr>
            <a:lvl7pPr indent="-228600" lvl="6" marL="3200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b="1" sz="5800"/>
            </a:lvl7pPr>
            <a:lvl8pPr indent="-228600" lvl="7" marL="3657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b="1" sz="5800"/>
            </a:lvl8pPr>
            <a:lvl9pPr indent="-228600" lvl="8" marL="4114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b="1" sz="58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1735893" y="13153383"/>
            <a:ext cx="10661440" cy="19346647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12758293" y="8827274"/>
            <a:ext cx="10713947" cy="4326109"/>
          </a:xfrm>
          <a:prstGeom prst="rect">
            <a:avLst/>
          </a:prstGeom>
          <a:noFill/>
          <a:ln>
            <a:noFill/>
          </a:ln>
        </p:spPr>
        <p:txBody>
          <a:bodyPr anchorCtr="0" anchor="b" bIns="51800" lIns="103600" spcFirstLastPara="1" rIns="103600" wrap="square" tIns="518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8700"/>
              <a:buNone/>
              <a:defRPr b="1" sz="8700"/>
            </a:lvl1pPr>
            <a:lvl2pPr indent="-228600" lvl="1" marL="914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7300"/>
              <a:buNone/>
              <a:defRPr b="1" sz="7300"/>
            </a:lvl2pPr>
            <a:lvl3pPr indent="-228600" lvl="2" marL="1371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6500"/>
              <a:buNone/>
              <a:defRPr b="1" sz="6500"/>
            </a:lvl3pPr>
            <a:lvl4pPr indent="-228600" lvl="3" marL="1828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b="1" sz="5800"/>
            </a:lvl4pPr>
            <a:lvl5pPr indent="-228600" lvl="4" marL="22860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b="1" sz="5800"/>
            </a:lvl5pPr>
            <a:lvl6pPr indent="-228600" lvl="5" marL="27432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b="1" sz="5800"/>
            </a:lvl6pPr>
            <a:lvl7pPr indent="-228600" lvl="6" marL="3200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b="1" sz="5800"/>
            </a:lvl7pPr>
            <a:lvl8pPr indent="-228600" lvl="7" marL="3657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b="1" sz="5800"/>
            </a:lvl8pPr>
            <a:lvl9pPr indent="-228600" lvl="8" marL="4114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b="1" sz="58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12758293" y="13153383"/>
            <a:ext cx="10713947" cy="19346647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1732608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8348018" y="33375260"/>
            <a:ext cx="8505528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17798605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1732608" y="1917168"/>
            <a:ext cx="21736348" cy="6960127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1732608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8348018" y="33375260"/>
            <a:ext cx="8505528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17798605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1732608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8348018" y="33375260"/>
            <a:ext cx="8505528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17798605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1735891" y="2400618"/>
            <a:ext cx="8128160" cy="8402162"/>
          </a:xfrm>
          <a:prstGeom prst="rect">
            <a:avLst/>
          </a:prstGeom>
          <a:noFill/>
          <a:ln>
            <a:noFill/>
          </a:ln>
        </p:spPr>
        <p:txBody>
          <a:bodyPr anchorCtr="0" anchor="b" bIns="51800" lIns="103600" spcFirstLastPara="1" rIns="103600" wrap="square" tIns="518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00"/>
              <a:buFont typeface="Calibri"/>
              <a:buNone/>
              <a:defRPr sz="1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10713947" y="5184676"/>
            <a:ext cx="12758291" cy="25589916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>
            <a:lvl1pPr indent="-965200" lvl="0" marL="45720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11600"/>
              <a:buChar char="•"/>
              <a:defRPr sz="11600"/>
            </a:lvl1pPr>
            <a:lvl2pPr indent="-876300" lvl="1" marL="914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10200"/>
              <a:buChar char="•"/>
              <a:defRPr sz="10200"/>
            </a:lvl2pPr>
            <a:lvl3pPr indent="-781050" lvl="2" marL="1371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8700"/>
              <a:buChar char="•"/>
              <a:defRPr sz="8700"/>
            </a:lvl3pPr>
            <a:lvl4pPr indent="-692150" lvl="3" marL="1828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4pPr>
            <a:lvl5pPr indent="-692150" lvl="4" marL="22860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5pPr>
            <a:lvl6pPr indent="-692150" lvl="5" marL="27432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6pPr>
            <a:lvl7pPr indent="-692150" lvl="6" marL="3200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7pPr>
            <a:lvl8pPr indent="-692150" lvl="7" marL="3657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8pPr>
            <a:lvl9pPr indent="-692150" lvl="8" marL="4114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7300"/>
              <a:buChar char="•"/>
              <a:defRPr sz="73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1735891" y="10802780"/>
            <a:ext cx="8128160" cy="20013484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/>
            </a:lvl1pPr>
            <a:lvl2pPr indent="-228600" lvl="1" marL="914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2pPr>
            <a:lvl3pPr indent="-228600" lvl="2" marL="1371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1732608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8348018" y="33375260"/>
            <a:ext cx="8505528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17798605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1735891" y="2400618"/>
            <a:ext cx="8128160" cy="8402162"/>
          </a:xfrm>
          <a:prstGeom prst="rect">
            <a:avLst/>
          </a:prstGeom>
          <a:noFill/>
          <a:ln>
            <a:noFill/>
          </a:ln>
        </p:spPr>
        <p:txBody>
          <a:bodyPr anchorCtr="0" anchor="b" bIns="51800" lIns="103600" spcFirstLastPara="1" rIns="103600" wrap="square" tIns="518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00"/>
              <a:buFont typeface="Calibri"/>
              <a:buNone/>
              <a:defRPr sz="1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10713947" y="5184676"/>
            <a:ext cx="12758291" cy="25589916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1735891" y="10802780"/>
            <a:ext cx="8128160" cy="20013484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/>
            </a:lvl1pPr>
            <a:lvl2pPr indent="-228600" lvl="1" marL="914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2pPr>
            <a:lvl3pPr indent="-228600" lvl="2" marL="1371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1732608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8348018" y="33375260"/>
            <a:ext cx="8505528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17798605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1732608" y="1917168"/>
            <a:ext cx="21736348" cy="6960127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0"/>
              <a:buFont typeface="Calibri"/>
              <a:buNone/>
              <a:defRPr b="0" i="0" sz="1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1732608" y="9585799"/>
            <a:ext cx="21736348" cy="22847547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>
            <a:lvl1pPr indent="-876300" lvl="0" marL="457200" marR="0" rtl="0" algn="l">
              <a:lnSpc>
                <a:spcPct val="90000"/>
              </a:lnSpc>
              <a:spcBef>
                <a:spcPts val="3626"/>
              </a:spcBef>
              <a:spcAft>
                <a:spcPts val="0"/>
              </a:spcAft>
              <a:buClr>
                <a:schemeClr val="dk1"/>
              </a:buClr>
              <a:buSzPts val="10200"/>
              <a:buFont typeface="Arial"/>
              <a:buChar char="•"/>
              <a:defRPr b="0" i="0" sz="10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781050" lvl="1" marL="914400" marR="0" rtl="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8700"/>
              <a:buFont typeface="Arial"/>
              <a:buChar char="•"/>
              <a:defRPr b="0" i="0" sz="8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692150" lvl="2" marL="1371600" marR="0" rtl="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Char char="•"/>
              <a:defRPr b="0" i="0" sz="7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641350" lvl="3" marL="1828800" marR="0" rtl="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rial"/>
              <a:buChar char="•"/>
              <a:defRPr b="0" i="0" sz="6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641350" lvl="4" marL="2286000" marR="0" rtl="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rial"/>
              <a:buChar char="•"/>
              <a:defRPr b="0" i="0" sz="6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641350" lvl="5" marL="2743200" marR="0" rtl="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rial"/>
              <a:buChar char="•"/>
              <a:defRPr b="0" i="0" sz="6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641350" lvl="6" marL="3200400" marR="0" rtl="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rial"/>
              <a:buChar char="•"/>
              <a:defRPr b="0" i="0" sz="6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641350" lvl="7" marL="3657600" marR="0" rtl="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rial"/>
              <a:buChar char="•"/>
              <a:defRPr b="0" i="0" sz="6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641350" lvl="8" marL="4114800" marR="0" rtl="0" algn="l">
              <a:lnSpc>
                <a:spcPct val="90000"/>
              </a:lnSpc>
              <a:spcBef>
                <a:spcPts val="1813"/>
              </a:spcBef>
              <a:spcAft>
                <a:spcPts val="0"/>
              </a:spcAft>
              <a:buClr>
                <a:schemeClr val="dk1"/>
              </a:buClr>
              <a:buSzPts val="6500"/>
              <a:buFont typeface="Arial"/>
              <a:buChar char="•"/>
              <a:defRPr b="0" i="0" sz="6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1732608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8348018" y="33375260"/>
            <a:ext cx="8505528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17798605" y="33375260"/>
            <a:ext cx="5670351" cy="191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1866783" y="4280233"/>
            <a:ext cx="21467998" cy="48574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8200"/>
              <a:buFont typeface="Calibri"/>
              <a:buNone/>
            </a:pPr>
            <a:r>
              <a:rPr b="1" lang="en-US" sz="820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Title</a:t>
            </a:r>
            <a:br>
              <a:rPr b="1" lang="en-US" sz="820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100">
                <a:solidFill>
                  <a:srgbClr val="3284BF"/>
                </a:solidFill>
                <a:latin typeface="Calibri"/>
                <a:ea typeface="Calibri"/>
                <a:cs typeface="Calibri"/>
                <a:sym typeface="Calibri"/>
              </a:rPr>
              <a:t>Author names</a:t>
            </a:r>
            <a:br>
              <a:rPr lang="en-US" sz="4100">
                <a:solidFill>
                  <a:srgbClr val="3284B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100">
                <a:solidFill>
                  <a:srgbClr val="3284BF"/>
                </a:solidFill>
                <a:latin typeface="Calibri"/>
                <a:ea typeface="Calibri"/>
                <a:cs typeface="Calibri"/>
                <a:sym typeface="Calibri"/>
              </a:rPr>
              <a:t>affiliation, email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1423168" y="8138155"/>
            <a:ext cx="10477569" cy="735574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0" i="0" lang="en-US" sz="4100" u="none" cap="none" strike="noStrike">
                <a:solidFill>
                  <a:srgbClr val="3284BF"/>
                </a:solidFill>
                <a:latin typeface="Calibri"/>
                <a:ea typeface="Calibri"/>
                <a:cs typeface="Calibri"/>
                <a:sym typeface="Calibri"/>
              </a:rPr>
              <a:t>Column 1</a:t>
            </a:r>
            <a:endParaRPr b="0" i="0" sz="4100" u="none" cap="none" strike="noStrike">
              <a:solidFill>
                <a:srgbClr val="3284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1" y="34298608"/>
            <a:ext cx="25201563" cy="50803"/>
          </a:xfrm>
          <a:prstGeom prst="rect">
            <a:avLst/>
          </a:prstGeom>
          <a:solidFill>
            <a:srgbClr val="3283BF"/>
          </a:solidFill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t/>
            </a:r>
            <a:endParaRPr b="0" baseline="-25000" i="0" sz="3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423169" y="9185215"/>
            <a:ext cx="10477570" cy="2074402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Describe the reasoning behind your paper and how it began. You may include background information and/or your objective in this section. You may want to include charts, tables, other figures, or photographs.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19280939" y="777730"/>
            <a:ext cx="4978267" cy="2348908"/>
          </a:xfrm>
          <a:prstGeom prst="rect">
            <a:avLst/>
          </a:prstGeom>
          <a:solidFill>
            <a:srgbClr val="DDEAF6"/>
          </a:solidFill>
          <a:ln cap="flat" cmpd="sng" w="12700">
            <a:solidFill>
              <a:srgbClr val="3283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51800" lIns="103600" spcFirstLastPara="1" rIns="103600" wrap="square" tIns="51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300"/>
              <a:buFont typeface="Arial"/>
              <a:buNone/>
            </a:pPr>
            <a:r>
              <a:rPr b="0" i="0" lang="en-US" sz="7300" u="none" cap="none" strike="noStrike">
                <a:solidFill>
                  <a:srgbClr val="3284BF"/>
                </a:solidFill>
                <a:latin typeface="Calibri"/>
                <a:ea typeface="Calibri"/>
                <a:cs typeface="Calibri"/>
                <a:sym typeface="Calibri"/>
              </a:rPr>
              <a:t>Affiliation LOGO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359148" y="34533176"/>
            <a:ext cx="24511339" cy="2178965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XR SALENTO 202</a:t>
            </a:r>
            <a:r>
              <a:rPr b="1" lang="en-US" sz="320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b="0" i="0" lang="en-US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b="0" i="1" lang="en-US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International Conference on eXtended Reality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b="0" i="0" lang="en-US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June 1</a:t>
            </a:r>
            <a:r>
              <a:rPr lang="en-US" sz="320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b="0" i="0" lang="en-US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 - 20, 202</a:t>
            </a:r>
            <a:r>
              <a:rPr lang="en-US" sz="3200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b="0" i="0" lang="en-US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 - Otranto, Italy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3539781" y="8136435"/>
            <a:ext cx="10477569" cy="735574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0" i="0" lang="en-US" sz="4100" u="none" cap="none" strike="noStrike">
                <a:solidFill>
                  <a:srgbClr val="3284BF"/>
                </a:solidFill>
                <a:latin typeface="Calibri"/>
                <a:ea typeface="Calibri"/>
                <a:cs typeface="Calibri"/>
                <a:sym typeface="Calibri"/>
              </a:rPr>
              <a:t>Column 2</a:t>
            </a:r>
            <a:endParaRPr b="0" i="0" sz="4100" u="none" cap="none" strike="noStrike">
              <a:solidFill>
                <a:srgbClr val="3284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3584665" y="9183495"/>
            <a:ext cx="10477570" cy="2074402"/>
          </a:xfrm>
          <a:prstGeom prst="rect">
            <a:avLst/>
          </a:prstGeom>
          <a:noFill/>
          <a:ln>
            <a:noFill/>
          </a:ln>
        </p:spPr>
        <p:txBody>
          <a:bodyPr anchorCtr="0" anchor="t" bIns="51800" lIns="103600" spcFirstLastPara="1" rIns="103600" wrap="square" tIns="518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Describe the reasoning behind your paper and how it began. You may include background information and/or your objective in this section. You may want to include charts, tables, other figures, or photographs.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/>
          <p:nvPr/>
        </p:nvSpPr>
        <p:spPr>
          <a:xfrm>
            <a:off x="26" y="7264458"/>
            <a:ext cx="25201500" cy="50700"/>
          </a:xfrm>
          <a:prstGeom prst="rect">
            <a:avLst/>
          </a:prstGeom>
          <a:solidFill>
            <a:srgbClr val="3283BF"/>
          </a:solidFill>
          <a:ln>
            <a:noFill/>
          </a:ln>
        </p:spPr>
        <p:txBody>
          <a:bodyPr anchorCtr="0" anchor="ctr" bIns="51800" lIns="103600" spcFirstLastPara="1" rIns="103600" wrap="square" tIns="51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t/>
            </a:r>
            <a:endParaRPr b="0" baseline="-25000" i="0" sz="3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3">
            <a:alphaModFix/>
          </a:blip>
          <a:srcRect b="0" l="9745" r="12415" t="0"/>
          <a:stretch/>
        </p:blipFill>
        <p:spPr>
          <a:xfrm>
            <a:off x="13539775" y="11961825"/>
            <a:ext cx="10432675" cy="753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 title="ETICHETTA_XR_SITO_OTRANTO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9825" y="1065470"/>
            <a:ext cx="7885851" cy="1773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2015-02-24T18:33:10Z</dcterms:created>
</cp:coreProperties>
</file>